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308" r:id="rId3"/>
    <p:sldId id="309" r:id="rId4"/>
    <p:sldId id="272" r:id="rId5"/>
    <p:sldId id="311" r:id="rId6"/>
    <p:sldId id="312" r:id="rId7"/>
    <p:sldId id="275" r:id="rId8"/>
    <p:sldId id="313" r:id="rId9"/>
    <p:sldId id="279" r:id="rId10"/>
    <p:sldId id="271" r:id="rId11"/>
    <p:sldId id="287" r:id="rId12"/>
    <p:sldId id="337" r:id="rId13"/>
    <p:sldId id="338" r:id="rId14"/>
    <p:sldId id="339" r:id="rId15"/>
    <p:sldId id="340" r:id="rId16"/>
    <p:sldId id="341" r:id="rId17"/>
    <p:sldId id="342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288" r:id="rId26"/>
    <p:sldId id="277" r:id="rId27"/>
    <p:sldId id="314" r:id="rId28"/>
    <p:sldId id="289" r:id="rId29"/>
    <p:sldId id="290" r:id="rId30"/>
    <p:sldId id="291" r:id="rId31"/>
    <p:sldId id="292" r:id="rId32"/>
    <p:sldId id="299" r:id="rId33"/>
    <p:sldId id="300" r:id="rId34"/>
    <p:sldId id="293" r:id="rId35"/>
    <p:sldId id="294" r:id="rId36"/>
    <p:sldId id="298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3744539A-830E-47CC-9D95-51DF34123DFC}">
          <p14:sldIdLst>
            <p14:sldId id="308"/>
            <p14:sldId id="272"/>
            <p14:sldId id="311"/>
            <p14:sldId id="312"/>
            <p14:sldId id="275"/>
            <p14:sldId id="313"/>
            <p14:sldId id="279"/>
            <p14:sldId id="271"/>
            <p14:sldId id="287"/>
            <p14:sldId id="337"/>
            <p14:sldId id="338"/>
            <p14:sldId id="339"/>
            <p14:sldId id="340"/>
            <p14:sldId id="341"/>
            <p14:sldId id="301"/>
            <p14:sldId id="302"/>
            <p14:sldId id="303"/>
            <p14:sldId id="304"/>
            <p14:sldId id="305"/>
            <p14:sldId id="306"/>
            <p14:sldId id="307"/>
            <p14:sldId id="288"/>
            <p14:sldId id="277"/>
            <p14:sldId id="314"/>
            <p14:sldId id="289"/>
            <p14:sldId id="290"/>
            <p14:sldId id="291"/>
            <p14:sldId id="292"/>
            <p14:sldId id="299"/>
            <p14:sldId id="300"/>
            <p14:sldId id="293"/>
            <p14:sldId id="294"/>
            <p14:sldId id="298"/>
            <p14:sldId id="309"/>
            <p14:sldId id="34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21" autoAdjust="0"/>
    <p:restoredTop sz="87860" autoAdjust="0"/>
  </p:normalViewPr>
  <p:slideViewPr>
    <p:cSldViewPr>
      <p:cViewPr varScale="1">
        <p:scale>
          <a:sx n="75" d="100"/>
          <a:sy n="75" d="100"/>
        </p:scale>
        <p:origin x="157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notesMaster" Target="notesMasters/notesMaster1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2C3ABD-4EBD-4888-ACCF-8175B85050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9F02E1-66A2-4692-9827-CD6C8668BA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 useBgFill="1">
          <p:nvSpPr>
            <p:cNvPr id="15" name="Freeform 10"/>
            <p:cNvSpPr/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B7F5-A8DB-4FA5-AE76-8B4019B83B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89A37-28E2-4FB3-8255-B209F824D0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B7F5-A8DB-4FA5-AE76-8B4019B83B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89A37-28E2-4FB3-8255-B209F824D0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B7F5-A8DB-4FA5-AE76-8B4019B83B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89A37-28E2-4FB3-8255-B209F824D042}" type="slidenum">
              <a:rPr lang="zh-CN" altLang="en-US" smtClean="0"/>
            </a:fld>
            <a:endParaRPr lang="zh-CN" alt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 useBgFill="1">
          <p:nvSpPr>
            <p:cNvPr id="20" name="Freeform 19"/>
            <p:cNvSpPr/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B7F5-A8DB-4FA5-AE76-8B4019B83B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89A37-28E2-4FB3-8255-B209F824D042}" type="slidenum">
              <a:rPr lang="zh-CN" altLang="en-US" smtClean="0"/>
            </a:fld>
            <a:endParaRPr lang="zh-CN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" name="Freeform 18"/>
          <p:cNvSpPr/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Freeform 22"/>
          <p:cNvSpPr/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2" name="Freeform 26"/>
          <p:cNvSpPr/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 useBgFill="1">
        <p:nvSpPr>
          <p:cNvPr id="13" name="Freeform 10"/>
          <p:cNvSpPr/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B7F5-A8DB-4FA5-AE76-8B4019B83B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89A37-28E2-4FB3-8255-B209F824D0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B7F5-A8DB-4FA5-AE76-8B4019B83B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89A37-28E2-4FB3-8255-B209F824D042}" type="slidenum">
              <a:rPr lang="zh-CN" altLang="en-US" smtClean="0"/>
            </a:fld>
            <a:endParaRPr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B7F5-A8DB-4FA5-AE76-8B4019B83B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89A37-28E2-4FB3-8255-B209F824D0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B7F5-A8DB-4FA5-AE76-8B4019B83B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89A37-28E2-4FB3-8255-B209F824D0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 useBgFill="1">
          <p:nvSpPr>
            <p:cNvPr id="11" name="Freeform 10"/>
            <p:cNvSpPr/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B7F5-A8DB-4FA5-AE76-8B4019B83B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89A37-28E2-4FB3-8255-B209F824D0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B7F5-A8DB-4FA5-AE76-8B4019B83B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89A37-28E2-4FB3-8255-B209F824D042}" type="slidenum">
              <a:rPr lang="zh-CN" altLang="en-US" smtClean="0"/>
            </a:fld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 useBgFill="1">
          <p:nvSpPr>
            <p:cNvPr id="29" name="Freeform 28"/>
            <p:cNvSpPr/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 useBgFill="1">
          <p:nvSpPr>
            <p:cNvPr id="14" name="Freeform 10"/>
            <p:cNvSpPr/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B7F5-A8DB-4FA5-AE76-8B4019B83B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89A37-28E2-4FB3-8255-B209F824D042}" type="slidenum">
              <a:rPr lang="zh-CN" altLang="en-US" smtClean="0"/>
            </a:fld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 useBgFill="1">
          <p:nvSpPr>
            <p:cNvPr id="21" name="Freeform 10"/>
            <p:cNvSpPr/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09CB7F5-A8DB-4FA5-AE76-8B4019B83B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38789A37-28E2-4FB3-8255-B209F824D042}" type="slidenum">
              <a:rPr lang="zh-CN" altLang="en-US" smtClean="0"/>
            </a:fld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58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98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5"/>
        </a:spcBef>
        <a:buClr>
          <a:schemeClr val="accent1"/>
        </a:buClr>
        <a:buFont typeface="Symbol" panose="05050102010706020507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5"/>
        </a:spcBef>
        <a:buClr>
          <a:schemeClr val="accent1"/>
        </a:buClr>
        <a:buFont typeface="Symbol" panose="05050102010706020507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5"/>
        </a:spcBef>
        <a:buClr>
          <a:schemeClr val="accent1"/>
        </a:buClr>
        <a:buFont typeface="Symbol" panose="05050102010706020507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5"/>
        </a:spcBef>
        <a:buClr>
          <a:schemeClr val="accent1"/>
        </a:buClr>
        <a:buFont typeface="Symbol" panose="05050102010706020507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412776"/>
            <a:ext cx="7772400" cy="1679500"/>
          </a:xfrm>
        </p:spPr>
        <p:txBody>
          <a:bodyPr anchor="ctr">
            <a:normAutofit/>
          </a:bodyPr>
          <a:lstStyle/>
          <a:p>
            <a:r>
              <a:rPr lang="zh-CN" altLang="en-US" dirty="0">
                <a:latin typeface="+mj-ea"/>
              </a:rPr>
              <a:t>重庆市</a:t>
            </a:r>
            <a:r>
              <a:rPr lang="zh-CN" altLang="zh-CN" dirty="0">
                <a:latin typeface="+mj-ea"/>
              </a:rPr>
              <a:t>电子政务平台移动端技术服务</a:t>
            </a:r>
            <a:endParaRPr lang="zh-CN" altLang="en-US" dirty="0">
              <a:latin typeface="+mj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75656" y="3140968"/>
            <a:ext cx="6400800" cy="14732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二次开发功能介绍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80112" y="545394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重庆市易联软件有限公司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00192" y="582327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/>
              <a:t>8</a:t>
            </a:r>
            <a:r>
              <a:rPr lang="zh-CN" altLang="en-US"/>
              <a:t>月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24155"/>
            <a:ext cx="3456384" cy="135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地图模块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altLang="zh-CN" dirty="0"/>
              <a:t>地图加载 进入APP端原生地图页面，渲染当前的重庆市地图的页面。</a:t>
            </a:r>
            <a:endParaRPr altLang="zh-CN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-2147482622" name="图片 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6750" y="929640"/>
            <a:ext cx="2813050" cy="5143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24155"/>
            <a:ext cx="3456384" cy="135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地图模块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altLang="zh-CN" dirty="0"/>
              <a:t>地图</a:t>
            </a:r>
            <a:r>
              <a:rPr lang="zh-CN" dirty="0"/>
              <a:t>搜素</a:t>
            </a:r>
            <a:r>
              <a:rPr altLang="zh-CN" dirty="0"/>
              <a:t> 点击首页地图上的搜索框，进入搜索页面，输入关键字，点击搜索即可。</a:t>
            </a:r>
            <a:endParaRPr altLang="zh-CN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-2147482621" name="图片 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7188" y="840423"/>
            <a:ext cx="2831465" cy="51771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24155"/>
            <a:ext cx="3456384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地图模块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altLang="zh-CN" dirty="0"/>
              <a:t>地图</a:t>
            </a:r>
            <a:r>
              <a:rPr lang="zh-CN" dirty="0"/>
              <a:t>图层切换</a:t>
            </a:r>
            <a:r>
              <a:rPr altLang="zh-CN" dirty="0"/>
              <a:t> 可切换卫星影响和政务地图。</a:t>
            </a:r>
            <a:endParaRPr altLang="zh-CN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-2147482620" name="图片 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6228" y="904240"/>
            <a:ext cx="2861945" cy="5232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24155"/>
            <a:ext cx="3456384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地图模块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altLang="zh-CN" dirty="0"/>
              <a:t>地图</a:t>
            </a:r>
            <a:r>
              <a:rPr lang="zh-CN" dirty="0"/>
              <a:t>专题切换</a:t>
            </a:r>
            <a:r>
              <a:rPr altLang="zh-CN" dirty="0"/>
              <a:t> 可切换地图专题页面。</a:t>
            </a:r>
            <a:endParaRPr altLang="zh-CN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-2147482619" name="图片 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3413" y="940435"/>
            <a:ext cx="2861945" cy="5232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24155"/>
            <a:ext cx="3456384" cy="135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地图模块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altLang="zh-CN" dirty="0"/>
              <a:t>地图</a:t>
            </a:r>
            <a:r>
              <a:rPr lang="zh-CN" dirty="0"/>
              <a:t>信息层</a:t>
            </a:r>
            <a:r>
              <a:rPr altLang="zh-CN" dirty="0"/>
              <a:t> 打开手机专题下的任意一种图层，点击图层下的信息，可弹出具体的信息展示。</a:t>
            </a:r>
            <a:endParaRPr altLang="zh-CN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-2147482618" name="图片 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9145" y="1077595"/>
            <a:ext cx="2861310" cy="52311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360" y="323850"/>
            <a:ext cx="702564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地图模块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altLang="zh-CN" dirty="0"/>
              <a:t>地图</a:t>
            </a:r>
            <a:r>
              <a:rPr lang="zh-CN" dirty="0"/>
              <a:t>标注</a:t>
            </a:r>
            <a:r>
              <a:rPr altLang="zh-CN" dirty="0"/>
              <a:t> 对地图上任意一点进行标注，也可查看历史的标注按钮地理位置信息坐标，坐标列表item可侧滑删除。</a:t>
            </a:r>
            <a:endParaRPr altLang="zh-CN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-2147482617" name="图片 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720" y="1400175"/>
            <a:ext cx="2809240" cy="49936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616" name="图片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160" y="1400175"/>
            <a:ext cx="2848610" cy="49936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615" name="图片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760" y="1400175"/>
            <a:ext cx="2809240" cy="49936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24155"/>
            <a:ext cx="3456384" cy="135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APK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瘦身</a:t>
            </a:r>
            <a:endParaRPr 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dirty="0"/>
              <a:t>1.分析APK包的组成结构。</a:t>
            </a:r>
            <a:endParaRPr dirty="0"/>
          </a:p>
          <a:p>
            <a:r>
              <a:rPr dirty="0"/>
              <a:t>2.查看资源文件是否可压缩。</a:t>
            </a:r>
            <a:endParaRPr dirty="0"/>
          </a:p>
          <a:p>
            <a:r>
              <a:rPr dirty="0"/>
              <a:t>3.去重多余的代码。</a:t>
            </a:r>
            <a:endParaRPr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-2147482614" name="图片 7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518" y="1744980"/>
            <a:ext cx="5180965" cy="33680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24155"/>
            <a:ext cx="2304256" cy="638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注册模块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流程描述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首先打开本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APP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进入设备绑定页面。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输入用户姓名、手机号、平台登录名、备注，系统进行验证，验证通过，进入用户登录页面。验证等待中或不通过，在设备未通过页面提示（设备已注册还未通过审核，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APP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提示消息并退出）。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232" y="476672"/>
            <a:ext cx="3139440" cy="5737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104" y="476687"/>
            <a:ext cx="3040380" cy="5737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24155"/>
            <a:ext cx="34563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r>
              <a: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在用户登录之前需要先进行设备绑定，然后输入用户名和密码，系统验证通过后，即可完成登录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首先打开本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APP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进入设备绑定页面。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先进行设备绑定以后。在进行登录处理。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   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输入用户名、登录密码，系统进行验证，验证通过，进入首页显示。验证不通过，在登录区弹出提示信息（认证失败，请重新输入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!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0687"/>
            <a:ext cx="3096344" cy="51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24155"/>
            <a:ext cx="345638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检测升级</a:t>
            </a:r>
            <a:r>
              <a: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用户每次打开都会检测版本与服务器版本是否一致，若不一致则检测升级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打开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APP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，进入首页</a:t>
            </a:r>
            <a:endParaRPr lang="en-US" altLang="zh-CN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2400" y="60067"/>
            <a:ext cx="200696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24743"/>
            <a:ext cx="2808312" cy="5040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827584" y="1228110"/>
            <a:ext cx="3672408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 b="1" dirty="0"/>
              <a:t>一、项目背景</a:t>
            </a:r>
            <a:endParaRPr lang="zh-CN" alt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835968" y="2204864"/>
            <a:ext cx="3672408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 b="1" dirty="0"/>
              <a:t>二、建设方案</a:t>
            </a:r>
            <a:endParaRPr lang="zh-CN" altLang="en-US" sz="28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835968" y="3212976"/>
            <a:ext cx="3672408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 b="1" dirty="0"/>
              <a:t>三、重点流程和功能</a:t>
            </a:r>
            <a:endParaRPr lang="zh-CN" altLang="en-US" sz="28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871151" y="4201924"/>
            <a:ext cx="3672408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 b="1" dirty="0"/>
              <a:t>四、界面介绍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24155"/>
            <a:ext cx="345638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VPN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</a:t>
            </a:r>
            <a:r>
              <a: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选用深信服的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SDK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来集成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VPN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打开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APP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首页，进入自动设备验证。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设备验证成功，进入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VPN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自动登录。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2400" y="60067"/>
            <a:ext cx="200696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836714"/>
            <a:ext cx="2736304" cy="532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24155"/>
            <a:ext cx="3456384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TBS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浏览器集成优化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选取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TBS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的浏览器来加载项目中的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H5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页面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打开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APP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登录进入首页。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点击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APP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主页模块，及里面的操作。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可支持浏览器的基本功能的使用，如视频播放，图片加载，文档显示等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2400" y="60067"/>
            <a:ext cx="200696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64" y="764709"/>
            <a:ext cx="2949664" cy="532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24155"/>
            <a:ext cx="345638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OFFICE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集成优化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保证项目中使用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office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的文档的地方能使用原生的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office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工具进行编辑。目前集成了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SDK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可调用免费版和专业版的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WPS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。根据集成的第三方的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WPS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（金格），和官网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WPS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融入了个人版和专业版，可对文档进行选择性打开，满足了大部分的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office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文档的要求，方便以后的扩展和使用。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2400" y="60067"/>
            <a:ext cx="200696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448" y="620688"/>
            <a:ext cx="2190720" cy="396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648255"/>
            <a:ext cx="2286000" cy="465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24155"/>
            <a:ext cx="3456384" cy="703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OFFICE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集成优化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800" kern="1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选取第三方的</a:t>
            </a:r>
            <a:r>
              <a:rPr lang="en-US" altLang="zh-CN" sz="1800" kern="1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office</a:t>
            </a:r>
            <a:r>
              <a:rPr lang="zh-CN" altLang="zh-CN" sz="1800" kern="1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相关的</a:t>
            </a:r>
            <a:r>
              <a:rPr lang="en-US" altLang="zh-CN" sz="1800" kern="1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SDK</a:t>
            </a:r>
            <a:r>
              <a:rPr lang="zh-CN" altLang="zh-CN" sz="1800" kern="1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800" kern="1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分别集成第三方的和官方的</a:t>
            </a:r>
            <a:r>
              <a:rPr lang="en-US" altLang="zh-CN" sz="1800" kern="1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SDK</a:t>
            </a:r>
            <a:r>
              <a:rPr lang="zh-CN" altLang="zh-CN" sz="1800" kern="1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，进行比较。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800" kern="1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根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据集成的效果体验来选取具体的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SDK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集成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SDK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集成方法，注册方法事件，使使用者点击编辑文档即可打开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office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工具。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800" kern="1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在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进入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office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工具同时，需要先下载文档到本地，读取本地文档，方便编辑。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800" kern="1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进入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office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工具进行编辑，编辑完成保存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office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文档。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800" kern="1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回传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编辑完成的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office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文档，同时渲染并展示编辑完成的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office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文档。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2400" y="60067"/>
            <a:ext cx="200696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883035"/>
            <a:ext cx="2596232" cy="5714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984" y="883039"/>
            <a:ext cx="2596232" cy="5714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24155"/>
            <a:ext cx="338437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邮件收发模块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主要是修复了附件的打开方式，优化了当前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word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打开方式，如当前手机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平板装了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WPS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软件，则优先使用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WPS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打开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word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模块。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附件优化功能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3851920" y="1484784"/>
            <a:ext cx="2448272" cy="4824535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6588224" y="1484788"/>
            <a:ext cx="2376264" cy="4824531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99521"/>
            <a:ext cx="2430780" cy="4442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24155"/>
            <a:ext cx="3168352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vpn</a:t>
            </a:r>
            <a:r>
              <a: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模块优化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266700" algn="just">
              <a:spcAft>
                <a:spcPts val="0"/>
              </a:spcAf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主要是处理了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vpn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自动获取账号和密码，保存本地账号和密码等优化。</a:t>
            </a:r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新装，或者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自动覆盖安装，会自动获取用户后台配置的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VPN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账户和密码。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 indent="266700" algn="just">
              <a:spcAft>
                <a:spcPts val="0"/>
              </a:spcAft>
            </a:pP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传输使用加密方式传输，传输到前端进行解封，方便使用者使用。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 indent="266700" algn="just">
              <a:spcAft>
                <a:spcPts val="0"/>
              </a:spcAf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当用户登录以后，点击任意需要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VPN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登录的模块，不需要用户输入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VPN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账号和密码，会自动链接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VPN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信息。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 indent="266700" algn="just">
              <a:spcAft>
                <a:spcPts val="0"/>
              </a:spcAf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自动保存账号和密码功能</a:t>
            </a:r>
            <a:endParaRPr lang="zh-CN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 indent="266700" algn="just">
              <a:spcAft>
                <a:spcPts val="0"/>
              </a:spcAf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当用户第一次获取了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VPN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账号和密码以后，会自动保存上次获取的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VPN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账号和密码功能。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4499992" y="862329"/>
            <a:ext cx="2994660" cy="552501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24155"/>
            <a:ext cx="338437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邮件收发模块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主要是修复了附件的打开方式，优化了当前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word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打开方式，如当前手机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平板装了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WPS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软件，则优先使用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WPS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打开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word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模块。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附件优化功能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3851920" y="1484784"/>
            <a:ext cx="2448272" cy="4824535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6588224" y="1484788"/>
            <a:ext cx="2376264" cy="482453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24155"/>
            <a:ext cx="601266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地图优化</a:t>
            </a:r>
            <a:r>
              <a: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优化了当前的地图加载、地图侧边栏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改版、地图查询功能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改版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用户进入地图增加了网络加载等待框，优化了用户体验。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下图为地图加载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3139757" y="1705644"/>
            <a:ext cx="2864485" cy="522117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24155"/>
            <a:ext cx="601266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地图优化</a:t>
            </a:r>
            <a:r>
              <a: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地图侧边栏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UI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改版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针对常用的图层往最上面放并且展开前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块图层，方便用户使用。如下图所示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3135947" y="1654784"/>
            <a:ext cx="3020229" cy="501457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24155"/>
            <a:ext cx="60126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地图优化</a:t>
            </a:r>
            <a:r>
              <a: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点击查询图层的时候，如果已经查询了某一模块，还可移动地图进行查询；每次查询，查询的模块会处于剩余屏幕的中部位置显示，用户可根据自己的喜好进行地图的尺寸控制，如下：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2987824" y="1930754"/>
            <a:ext cx="2952328" cy="50266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528" y="332656"/>
            <a:ext cx="6012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5" y="1412776"/>
            <a:ext cx="7992887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现状分析</a:t>
            </a:r>
            <a:endParaRPr lang="en-US" altLang="zh-CN" sz="24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华文楷体" pitchFamily="2" charset="-122"/>
                <a:ea typeface="华文楷体" pitchFamily="2" charset="-122"/>
              </a:rPr>
              <a:t>重庆市地勘局移动办公原有系统不能满足日益增长的诉求和需要</a:t>
            </a:r>
            <a:endParaRPr lang="en-US" altLang="zh-CN" sz="2000" dirty="0">
              <a:latin typeface="华文楷体" pitchFamily="2" charset="-122"/>
              <a:ea typeface="华文楷体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sz="2000" dirty="0">
                <a:latin typeface="华文楷体" pitchFamily="2" charset="-122"/>
                <a:ea typeface="华文楷体" pitchFamily="2" charset="-122"/>
              </a:rPr>
              <a:t>地图功能模块增强</a:t>
            </a:r>
            <a:endParaRPr lang="en-US" altLang="zh-CN" sz="2000" dirty="0">
              <a:latin typeface="华文楷体" pitchFamily="2" charset="-122"/>
              <a:ea typeface="华文楷体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华文楷体" pitchFamily="2" charset="-122"/>
                <a:ea typeface="华文楷体" pitchFamily="2" charset="-122"/>
              </a:rPr>
              <a:t>注册登录相应不够人性化</a:t>
            </a:r>
            <a:endParaRPr lang="en-US" altLang="zh-CN" sz="2000" dirty="0">
              <a:latin typeface="华文楷体" pitchFamily="2" charset="-122"/>
              <a:ea typeface="华文楷体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华文楷体" pitchFamily="2" charset="-122"/>
                <a:ea typeface="华文楷体" pitchFamily="2" charset="-122"/>
              </a:rPr>
              <a:t>TBS</a:t>
            </a:r>
            <a:r>
              <a:rPr lang="zh-CN" altLang="en-US" sz="2000" dirty="0">
                <a:latin typeface="华文楷体" pitchFamily="2" charset="-122"/>
                <a:ea typeface="华文楷体" pitchFamily="2" charset="-122"/>
              </a:rPr>
              <a:t>浏览器集成不支持</a:t>
            </a:r>
            <a:endParaRPr lang="en-US" altLang="zh-CN" sz="2000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331" y="3304539"/>
            <a:ext cx="7992887" cy="2153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建设目标</a:t>
            </a:r>
            <a:endParaRPr lang="en-US" altLang="zh-CN" sz="24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  </a:t>
            </a:r>
            <a:r>
              <a:rPr lang="zh-CN" altLang="en-US" dirty="0">
                <a:latin typeface="华文楷体" pitchFamily="2" charset="-122"/>
                <a:ea typeface="华文楷体" pitchFamily="2" charset="-122"/>
                <a:sym typeface="+mn-ea"/>
              </a:rPr>
              <a:t>地图加载</a:t>
            </a:r>
            <a:endParaRPr lang="en-US" altLang="zh-CN" dirty="0">
              <a:latin typeface="华文楷体" pitchFamily="2" charset="-122"/>
              <a:ea typeface="华文楷体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dirty="0">
                <a:latin typeface="华文楷体" pitchFamily="2" charset="-122"/>
                <a:ea typeface="华文楷体" pitchFamily="2" charset="-122"/>
                <a:sym typeface="+mn-ea"/>
              </a:rPr>
              <a:t> 地图搜素</a:t>
            </a:r>
            <a:endParaRPr lang="zh-CN" dirty="0">
              <a:latin typeface="华文楷体" pitchFamily="2" charset="-122"/>
              <a:ea typeface="华文楷体" pitchFamily="2" charset="-122"/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楷体" pitchFamily="2" charset="-122"/>
                <a:ea typeface="华文楷体" pitchFamily="2" charset="-122"/>
                <a:sym typeface="+mn-ea"/>
              </a:rPr>
              <a:t> 地图图层切换</a:t>
            </a:r>
            <a:endParaRPr lang="zh-CN" altLang="en-US" dirty="0">
              <a:latin typeface="华文楷体" pitchFamily="2" charset="-122"/>
              <a:ea typeface="华文楷体" pitchFamily="2" charset="-122"/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dirty="0">
                <a:latin typeface="华文楷体" pitchFamily="2" charset="-122"/>
                <a:ea typeface="华文楷体" pitchFamily="2" charset="-122"/>
                <a:sym typeface="+mn-ea"/>
              </a:rPr>
              <a:t> 地图标注</a:t>
            </a:r>
            <a:endParaRPr lang="en-US" altLang="zh-CN" dirty="0">
              <a:latin typeface="华文楷体" pitchFamily="2" charset="-122"/>
              <a:ea typeface="华文楷体" pitchFamily="2" charset="-122"/>
            </a:endParaRPr>
          </a:p>
          <a:p>
            <a:endParaRPr lang="en-US" altLang="zh-CN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24155"/>
            <a:ext cx="601266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网页模块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开发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WPS/Android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端集成，可使用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WPS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进行文件的编辑和回传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安装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WPS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如果当前用户手机未安装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WPS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，会优先先进行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WPS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专业版本的下载，如下图：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打开代办任务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选择有文档编辑的任务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点击编辑文档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1331640" y="2232370"/>
            <a:ext cx="2808312" cy="479703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4324387" y="2232370"/>
            <a:ext cx="2808312" cy="479702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24155"/>
            <a:ext cx="601266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网页模块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开发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WPS/Android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端集成，可使用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WPS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进行文件的编辑和回传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WPS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对文件的编辑，及文件的保存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1403648" y="1736816"/>
            <a:ext cx="2808312" cy="4797029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4518408" y="1724240"/>
            <a:ext cx="2952328" cy="479676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24155"/>
            <a:ext cx="60126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网页模块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开发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WPS/Android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端集成，可使用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WPS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进行文件的编辑和回传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文件保存失败提示，可进行再次编辑和再次修改、再次提交功能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2915816" y="1750716"/>
            <a:ext cx="2979420" cy="510730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24155"/>
            <a:ext cx="60126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公文包模块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优化了公文包模块的文件打开功能，优先使用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WPS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工具打开，和邮件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附件功能一样。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417262"/>
            <a:ext cx="3059038" cy="5339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24155"/>
            <a:ext cx="633670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聊天模块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优化聊天模块文件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打开兼容性处理及图片打开的兼容性处理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24366"/>
            <a:ext cx="2808312" cy="5688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24366"/>
            <a:ext cx="2952328" cy="568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3551"/>
            <a:ext cx="8928992" cy="63018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827584" y="1228110"/>
            <a:ext cx="3672408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 b="1" dirty="0"/>
              <a:t>一、项目背景</a:t>
            </a:r>
            <a:endParaRPr lang="zh-CN" alt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835968" y="2204864"/>
            <a:ext cx="3672408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 b="1" dirty="0"/>
              <a:t>二、建设方案</a:t>
            </a:r>
            <a:endParaRPr lang="zh-CN" altLang="en-US" sz="28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835968" y="3212976"/>
            <a:ext cx="3672408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 b="1" dirty="0"/>
              <a:t>三、重点流程和功能</a:t>
            </a:r>
            <a:endParaRPr lang="zh-CN" altLang="en-US" sz="28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871151" y="4201924"/>
            <a:ext cx="3672408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 b="1" dirty="0"/>
              <a:t>四、界面介绍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528" y="332656"/>
            <a:ext cx="6012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开发平台和技术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772816"/>
            <a:ext cx="79928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开发平台：</a:t>
            </a:r>
            <a:r>
              <a:rPr lang="en-US" altLang="zh-CN" sz="2400" b="1" dirty="0">
                <a:latin typeface="+mn-ea"/>
              </a:rPr>
              <a:t>Android </a:t>
            </a:r>
            <a:endParaRPr lang="en-US" altLang="zh-CN" sz="2400" b="1" dirty="0">
              <a:latin typeface="+mn-ea"/>
            </a:endParaRPr>
          </a:p>
          <a:p>
            <a:endParaRPr lang="en-US" altLang="zh-CN" dirty="0"/>
          </a:p>
          <a:p>
            <a:r>
              <a:rPr lang="zh-CN" altLang="en-US" sz="2400" b="1" dirty="0"/>
              <a:t>开发语言：</a:t>
            </a:r>
            <a:r>
              <a:rPr lang="en-US" altLang="zh-CN" sz="2400" b="1" dirty="0"/>
              <a:t>JAVA</a:t>
            </a:r>
            <a:endParaRPr lang="en-US" altLang="zh-CN" sz="2400" b="1" dirty="0"/>
          </a:p>
          <a:p>
            <a:endParaRPr lang="en-US" altLang="zh-CN" dirty="0"/>
          </a:p>
          <a:p>
            <a:r>
              <a:rPr lang="zh-CN" altLang="en-US" sz="2400" b="1" dirty="0">
                <a:latin typeface="+mn-ea"/>
              </a:rPr>
              <a:t>数据库平台：</a:t>
            </a:r>
            <a:r>
              <a:rPr lang="en-US" altLang="zh-CN" sz="2400" b="1" dirty="0" err="1">
                <a:latin typeface="+mn-ea"/>
              </a:rPr>
              <a:t>MySql</a:t>
            </a:r>
            <a:endParaRPr lang="zh-CN" altLang="zh-CN" sz="2400" b="1" dirty="0">
              <a:latin typeface="+mn-ea"/>
            </a:endParaRPr>
          </a:p>
          <a:p>
            <a:endParaRPr lang="zh-CN" altLang="zh-C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528" y="332656"/>
            <a:ext cx="6012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系统结构图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052735"/>
            <a:ext cx="6696744" cy="52974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827584" y="1228110"/>
            <a:ext cx="3672408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 b="1" dirty="0"/>
              <a:t>一、项目背景</a:t>
            </a:r>
            <a:endParaRPr lang="zh-CN" alt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835968" y="2204864"/>
            <a:ext cx="3672408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 b="1" dirty="0"/>
              <a:t>二、建设方案</a:t>
            </a:r>
            <a:endParaRPr lang="zh-CN" altLang="en-US" sz="28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835968" y="3212976"/>
            <a:ext cx="3672408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 b="1" dirty="0"/>
              <a:t>三、重点流程和功能</a:t>
            </a:r>
            <a:endParaRPr lang="zh-CN" altLang="en-US" sz="28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871151" y="4201924"/>
            <a:ext cx="3672408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 b="1" dirty="0"/>
              <a:t>四、界面介绍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332656"/>
            <a:ext cx="6012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功能模块图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862236"/>
            <a:ext cx="5357324" cy="54792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827584" y="1228110"/>
            <a:ext cx="3672408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 b="1" dirty="0"/>
              <a:t>一、项目背景</a:t>
            </a:r>
            <a:endParaRPr lang="zh-CN" alt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835968" y="2204864"/>
            <a:ext cx="3672408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 b="1" dirty="0"/>
              <a:t>二、建设方案</a:t>
            </a:r>
            <a:endParaRPr lang="zh-CN" altLang="en-US" sz="28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835968" y="3212976"/>
            <a:ext cx="3672408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 b="1" dirty="0"/>
              <a:t>三、重点流程和功能</a:t>
            </a:r>
            <a:endParaRPr lang="zh-CN" altLang="en-US" sz="28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871151" y="4201924"/>
            <a:ext cx="3672408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 b="1" dirty="0"/>
              <a:t>四、界面介绍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波形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波形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波形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0</TotalTime>
  <Words>2272</Words>
  <Application>WPS 演示</Application>
  <PresentationFormat>全屏显示(4:3)</PresentationFormat>
  <Paragraphs>194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1" baseType="lpstr">
      <vt:lpstr>Arial</vt:lpstr>
      <vt:lpstr>宋体</vt:lpstr>
      <vt:lpstr>Wingdings</vt:lpstr>
      <vt:lpstr>Symbol</vt:lpstr>
      <vt:lpstr>微软雅黑</vt:lpstr>
      <vt:lpstr>黑体</vt:lpstr>
      <vt:lpstr>华文楷体</vt:lpstr>
      <vt:lpstr>Times New Roman</vt:lpstr>
      <vt:lpstr>等线</vt:lpstr>
      <vt:lpstr>Candara</vt:lpstr>
      <vt:lpstr>华文新魏</vt:lpstr>
      <vt:lpstr>Segoe Print</vt:lpstr>
      <vt:lpstr>Arial Unicode MS</vt:lpstr>
      <vt:lpstr>Calibri</vt:lpstr>
      <vt:lpstr>华文楷体</vt:lpstr>
      <vt:lpstr>波形</vt:lpstr>
      <vt:lpstr>重庆市地勘局项目移动端、电子政务平台移动端等技术服务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wws</dc:creator>
  <cp:lastModifiedBy>可爱的世界</cp:lastModifiedBy>
  <cp:revision>88</cp:revision>
  <dcterms:created xsi:type="dcterms:W3CDTF">2012-11-12T03:13:00Z</dcterms:created>
  <dcterms:modified xsi:type="dcterms:W3CDTF">2020-08-17T10:58:03Z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